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505E61-86E4-4401-88B8-11C1D9194FC4}" type="datetimeFigureOut">
              <a:rPr lang="bg-BG" smtClean="0"/>
              <a:t>28.11.2016 г.</a:t>
            </a:fld>
            <a:endParaRPr lang="bg-BG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B010B3-F274-4BD2-A95F-2A7918FA1F96}" type="slidenum">
              <a:rPr lang="bg-BG" smtClean="0"/>
              <a:t>‹#›</a:t>
            </a:fld>
            <a:endParaRPr lang="bg-BG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505E61-86E4-4401-88B8-11C1D9194FC4}" type="datetimeFigureOut">
              <a:rPr lang="bg-BG" smtClean="0"/>
              <a:t>28.11.2016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B010B3-F274-4BD2-A95F-2A7918FA1F96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505E61-86E4-4401-88B8-11C1D9194FC4}" type="datetimeFigureOut">
              <a:rPr lang="bg-BG" smtClean="0"/>
              <a:t>28.11.2016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B010B3-F274-4BD2-A95F-2A7918FA1F96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505E61-86E4-4401-88B8-11C1D9194FC4}" type="datetimeFigureOut">
              <a:rPr lang="bg-BG" smtClean="0"/>
              <a:t>28.11.2016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B010B3-F274-4BD2-A95F-2A7918FA1F96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505E61-86E4-4401-88B8-11C1D9194FC4}" type="datetimeFigureOut">
              <a:rPr lang="bg-BG" smtClean="0"/>
              <a:t>28.11.2016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B010B3-F274-4BD2-A95F-2A7918FA1F96}" type="slidenum">
              <a:rPr lang="bg-BG" smtClean="0"/>
              <a:t>‹#›</a:t>
            </a:fld>
            <a:endParaRPr lang="bg-BG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505E61-86E4-4401-88B8-11C1D9194FC4}" type="datetimeFigureOut">
              <a:rPr lang="bg-BG" smtClean="0"/>
              <a:t>28.11.2016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B010B3-F274-4BD2-A95F-2A7918FA1F96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505E61-86E4-4401-88B8-11C1D9194FC4}" type="datetimeFigureOut">
              <a:rPr lang="bg-BG" smtClean="0"/>
              <a:t>28.11.2016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B010B3-F274-4BD2-A95F-2A7918FA1F96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505E61-86E4-4401-88B8-11C1D9194FC4}" type="datetimeFigureOut">
              <a:rPr lang="bg-BG" smtClean="0"/>
              <a:t>28.11.2016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B010B3-F274-4BD2-A95F-2A7918FA1F96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505E61-86E4-4401-88B8-11C1D9194FC4}" type="datetimeFigureOut">
              <a:rPr lang="bg-BG" smtClean="0"/>
              <a:t>28.11.2016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B010B3-F274-4BD2-A95F-2A7918FA1F96}" type="slidenum">
              <a:rPr lang="bg-BG" smtClean="0"/>
              <a:t>‹#›</a:t>
            </a:fld>
            <a:endParaRPr lang="bg-BG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505E61-86E4-4401-88B8-11C1D9194FC4}" type="datetimeFigureOut">
              <a:rPr lang="bg-BG" smtClean="0"/>
              <a:t>28.11.2016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B010B3-F274-4BD2-A95F-2A7918FA1F96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505E61-86E4-4401-88B8-11C1D9194FC4}" type="datetimeFigureOut">
              <a:rPr lang="bg-BG" smtClean="0"/>
              <a:t>28.11.2016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B010B3-F274-4BD2-A95F-2A7918FA1F96}" type="slidenum">
              <a:rPr lang="bg-BG" smtClean="0"/>
              <a:t>‹#›</a:t>
            </a:fld>
            <a:endParaRPr lang="bg-BG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5505E61-86E4-4401-88B8-11C1D9194FC4}" type="datetimeFigureOut">
              <a:rPr lang="bg-BG" smtClean="0"/>
              <a:t>28.11.2016 г.</a:t>
            </a:fld>
            <a:endParaRPr lang="bg-BG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bg-BG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5B010B3-F274-4BD2-A95F-2A7918FA1F96}" type="slidenum">
              <a:rPr lang="bg-BG" smtClean="0"/>
              <a:t>‹#›</a:t>
            </a:fld>
            <a:endParaRPr lang="bg-BG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4725286"/>
          </a:xfr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ctr"/>
            <a:r>
              <a:rPr lang="bg-BG" b="1" dirty="0">
                <a:effectLst/>
              </a:rPr>
              <a:t>ГРУПАТА НА НИКИ, ЖОРО, ТЕО, НАНСИ, ДЕНИЦА И БОЯН –</a:t>
            </a:r>
            <a:r>
              <a:rPr lang="bg-BG" dirty="0">
                <a:effectLst/>
              </a:rPr>
              <a:t/>
            </a:r>
            <a:br>
              <a:rPr lang="bg-BG" dirty="0">
                <a:effectLst/>
              </a:rPr>
            </a:br>
            <a:r>
              <a:rPr lang="bg-BG" b="1" dirty="0">
                <a:effectLst/>
              </a:rPr>
              <a:t>НАШИЯТ ИЗСЛЕДОВАТЕЛСКИ ОПИТ</a:t>
            </a:r>
            <a:r>
              <a:rPr lang="bg-BG" dirty="0">
                <a:effectLst/>
              </a:rPr>
              <a:t/>
            </a:r>
            <a:br>
              <a:rPr lang="bg-BG" dirty="0">
                <a:effectLst/>
              </a:rPr>
            </a:b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428539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b="1" dirty="0">
                <a:effectLst/>
              </a:rPr>
              <a:t>КЪДЕ се случи...</a:t>
            </a:r>
            <a:r>
              <a:rPr lang="bg-BG" dirty="0">
                <a:effectLst/>
              </a:rPr>
              <a:t/>
            </a:r>
            <a:br>
              <a:rPr lang="bg-BG" dirty="0">
                <a:effectLst/>
              </a:rPr>
            </a:br>
            <a:r>
              <a:rPr lang="bg-BG" sz="2700" dirty="0">
                <a:effectLst/>
              </a:rPr>
              <a:t>ПГ  "Генерал Владимир Заимов" гр. Сопот</a:t>
            </a:r>
            <a:r>
              <a:rPr lang="bg-BG" dirty="0">
                <a:effectLst/>
              </a:rPr>
              <a:t/>
            </a:r>
            <a:br>
              <a:rPr lang="bg-BG" dirty="0">
                <a:effectLst/>
              </a:rPr>
            </a:br>
            <a:endParaRPr lang="bg-BG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4375" y="1447800"/>
            <a:ext cx="64008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969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b="1" dirty="0">
                <a:effectLst/>
              </a:rPr>
              <a:t>КОЙ участва</a:t>
            </a:r>
            <a:r>
              <a:rPr lang="bg-BG" dirty="0">
                <a:effectLst/>
              </a:rPr>
              <a:t/>
            </a:r>
            <a:br>
              <a:rPr lang="bg-BG" dirty="0">
                <a:effectLst/>
              </a:rPr>
            </a:b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bg-BG" b="1" dirty="0"/>
              <a:t>Събиране на групата: </a:t>
            </a:r>
            <a:endParaRPr lang="bg-BG" dirty="0"/>
          </a:p>
          <a:p>
            <a:r>
              <a:rPr lang="bg-BG" b="1" dirty="0"/>
              <a:t>младежи от различни етнически групи</a:t>
            </a:r>
            <a:endParaRPr lang="bg-BG" dirty="0"/>
          </a:p>
          <a:p>
            <a:r>
              <a:rPr lang="bg-BG" b="1" dirty="0"/>
              <a:t>всички са от едно училище</a:t>
            </a:r>
            <a:endParaRPr lang="bg-BG" dirty="0"/>
          </a:p>
          <a:p>
            <a:r>
              <a:rPr lang="bg-BG" b="1" dirty="0"/>
              <a:t>доброволно</a:t>
            </a:r>
            <a:endParaRPr lang="bg-BG" dirty="0"/>
          </a:p>
          <a:p>
            <a:endParaRPr lang="bg-BG" dirty="0"/>
          </a:p>
          <a:p>
            <a:pPr marL="82296" indent="0">
              <a:buNone/>
            </a:pPr>
            <a:r>
              <a:rPr lang="bg-BG" b="1" dirty="0"/>
              <a:t>Как участва </a:t>
            </a:r>
            <a:r>
              <a:rPr lang="bg-BG" b="1" dirty="0" smtClean="0"/>
              <a:t>директорът</a:t>
            </a:r>
            <a:r>
              <a:rPr lang="en-US" b="1" dirty="0" smtClean="0"/>
              <a:t>  - </a:t>
            </a:r>
            <a:r>
              <a:rPr lang="bg-BG" b="1" dirty="0" smtClean="0"/>
              <a:t>въпрос и отговор с многоточие </a:t>
            </a:r>
            <a:r>
              <a:rPr lang="bg-BG" b="1" dirty="0"/>
              <a:t>... </a:t>
            </a:r>
            <a:endParaRPr lang="bg-BG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915593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b="1" dirty="0" smtClean="0">
                <a:effectLst/>
              </a:rPr>
              <a:t>Снимка на групата</a:t>
            </a:r>
            <a:r>
              <a:rPr lang="bg-BG" dirty="0">
                <a:effectLst/>
              </a:rPr>
              <a:t/>
            </a:r>
            <a:br>
              <a:rPr lang="bg-BG" dirty="0">
                <a:effectLst/>
              </a:rPr>
            </a:b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62782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642194"/>
          </a:xfrm>
        </p:spPr>
        <p:txBody>
          <a:bodyPr>
            <a:normAutofit fontScale="90000"/>
          </a:bodyPr>
          <a:lstStyle/>
          <a:p>
            <a:r>
              <a:rPr lang="bg-BG" b="1" dirty="0">
                <a:effectLst/>
              </a:rPr>
              <a:t>КАКВО се случи в нашите 7 срещи...</a:t>
            </a:r>
            <a:r>
              <a:rPr lang="bg-BG" dirty="0">
                <a:effectLst/>
              </a:rPr>
              <a:t/>
            </a:r>
            <a:br>
              <a:rPr lang="bg-BG" dirty="0">
                <a:effectLst/>
              </a:rPr>
            </a:b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bg-BG" b="1" dirty="0"/>
              <a:t>Минахме през стъпките на </a:t>
            </a:r>
            <a:r>
              <a:rPr lang="en-US" b="1" dirty="0"/>
              <a:t>Action </a:t>
            </a:r>
            <a:r>
              <a:rPr lang="en-US" b="1" dirty="0" smtClean="0"/>
              <a:t>research</a:t>
            </a:r>
            <a:endParaRPr lang="bg-BG" dirty="0"/>
          </a:p>
          <a:p>
            <a:endParaRPr lang="bg-BG" dirty="0"/>
          </a:p>
          <a:p>
            <a:pPr marL="82296" indent="0">
              <a:buNone/>
            </a:pPr>
            <a:r>
              <a:rPr lang="en-US" b="1" dirty="0"/>
              <a:t>… </a:t>
            </a:r>
            <a:r>
              <a:rPr lang="bg-BG" b="1" dirty="0"/>
              <a:t>и играхме, работейки целенасочено за подобряване на умения като: екипна работа, вземане на решение ....</a:t>
            </a:r>
            <a:endParaRPr lang="bg-BG" dirty="0"/>
          </a:p>
          <a:p>
            <a:pPr marL="82296" indent="0">
              <a:buNone/>
            </a:pPr>
            <a:r>
              <a:rPr lang="bg-BG" b="1" dirty="0" smtClean="0">
                <a:solidFill>
                  <a:srgbClr val="FF0000"/>
                </a:solidFill>
              </a:rPr>
              <a:t>Снимка от игрите?????</a:t>
            </a:r>
            <a:endParaRPr lang="bg-B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73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b="1" dirty="0">
                <a:effectLst/>
              </a:rPr>
              <a:t>Гласът на децата</a:t>
            </a:r>
            <a:r>
              <a:rPr lang="bg-BG" dirty="0">
                <a:effectLst/>
              </a:rPr>
              <a:t/>
            </a:r>
            <a:br>
              <a:rPr lang="bg-BG" dirty="0">
                <a:effectLst/>
              </a:rPr>
            </a:b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b="1" dirty="0"/>
              <a:t>Имат нужда от ПРОСТРАНСТВО, което да усещат свое и в което да споделят</a:t>
            </a:r>
            <a:endParaRPr lang="bg-BG" dirty="0"/>
          </a:p>
          <a:p>
            <a:r>
              <a:rPr lang="bg-BG" b="1" dirty="0"/>
              <a:t>Някой, който ДА ГИ ЧУЕ </a:t>
            </a:r>
            <a:r>
              <a:rPr lang="bg-BG" b="1" dirty="0" smtClean="0"/>
              <a:t>... </a:t>
            </a:r>
            <a:r>
              <a:rPr lang="bg-BG" b="1" dirty="0"/>
              <a:t>и някой, който ДА ГИ ПОДКРЕПИ</a:t>
            </a:r>
            <a:endParaRPr lang="bg-BG" dirty="0"/>
          </a:p>
          <a:p>
            <a:r>
              <a:rPr lang="bg-BG" b="1" dirty="0"/>
              <a:t>СКУКАТА</a:t>
            </a:r>
            <a:endParaRPr lang="bg-BG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140432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16632"/>
            <a:ext cx="7498080" cy="1728192"/>
          </a:xfrm>
        </p:spPr>
        <p:txBody>
          <a:bodyPr>
            <a:normAutofit fontScale="90000"/>
          </a:bodyPr>
          <a:lstStyle/>
          <a:p>
            <a:pPr algn="ctr"/>
            <a:r>
              <a:rPr lang="bg-BG" sz="3600" b="1" dirty="0" smtClean="0">
                <a:effectLst/>
              </a:rPr>
              <a:t/>
            </a:r>
            <a:br>
              <a:rPr lang="bg-BG" sz="3600" b="1" dirty="0" smtClean="0">
                <a:effectLst/>
              </a:rPr>
            </a:br>
            <a:r>
              <a:rPr lang="bg-BG" sz="3600" b="1" dirty="0" smtClean="0">
                <a:effectLst/>
              </a:rPr>
              <a:t>Стимулиране </a:t>
            </a:r>
            <a:r>
              <a:rPr lang="bg-BG" sz="3600" b="1" dirty="0">
                <a:effectLst/>
              </a:rPr>
              <a:t>на детското участие </a:t>
            </a:r>
            <a:r>
              <a:rPr lang="bg-BG" sz="3600" b="1" dirty="0" smtClean="0">
                <a:effectLst/>
              </a:rPr>
              <a:t/>
            </a:r>
            <a:br>
              <a:rPr lang="bg-BG" sz="3600" b="1" dirty="0" smtClean="0">
                <a:effectLst/>
              </a:rPr>
            </a:br>
            <a:r>
              <a:rPr lang="bg-BG" sz="3600" b="1" dirty="0" smtClean="0">
                <a:effectLst/>
              </a:rPr>
              <a:t>в </a:t>
            </a:r>
            <a:r>
              <a:rPr lang="bg-BG" sz="3600" b="1" dirty="0">
                <a:effectLst/>
              </a:rPr>
              <a:t>училищен </a:t>
            </a:r>
            <a:r>
              <a:rPr lang="bg-BG" sz="3600" b="1" dirty="0" smtClean="0">
                <a:effectLst/>
              </a:rPr>
              <a:t>контекст</a:t>
            </a:r>
            <a:r>
              <a:rPr lang="bg-BG" dirty="0">
                <a:effectLst/>
              </a:rPr>
              <a:t/>
            </a:r>
            <a:br>
              <a:rPr lang="bg-BG" dirty="0">
                <a:effectLst/>
              </a:rPr>
            </a:b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060848"/>
            <a:ext cx="7498080" cy="4187552"/>
          </a:xfrm>
        </p:spPr>
        <p:txBody>
          <a:bodyPr/>
          <a:lstStyle/>
          <a:p>
            <a:pPr marL="82296" indent="0">
              <a:buNone/>
            </a:pPr>
            <a:r>
              <a:rPr lang="bg-BG" dirty="0"/>
              <a:t>Как се събира групата? Броят на децата в групата е важен. Къде се провеждат срещите? Да поставим „рамки“ на доброволното участие...</a:t>
            </a:r>
          </a:p>
          <a:p>
            <a:endParaRPr lang="bg-BG" dirty="0"/>
          </a:p>
          <a:p>
            <a:pPr marL="82296" indent="0">
              <a:buNone/>
            </a:pPr>
            <a:r>
              <a:rPr lang="bg-BG" dirty="0"/>
              <a:t>ПОЗИТИВНАТА ОБРАТНА ВРЪЗКА към децата през целия процес на работа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26340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b="1" dirty="0">
                <a:effectLst/>
              </a:rPr>
              <a:t>И още нещо ...</a:t>
            </a:r>
            <a:r>
              <a:rPr lang="bg-BG" dirty="0">
                <a:effectLst/>
              </a:rPr>
              <a:t/>
            </a:r>
            <a:br>
              <a:rPr lang="bg-BG" dirty="0">
                <a:effectLst/>
              </a:rPr>
            </a:b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/>
              <a:t>Говоренето   за   „детското   участие“   е   говорене   за   „участието   на възрастните“ – взаимен процес на обмяна на информация и диалог.</a:t>
            </a:r>
          </a:p>
          <a:p>
            <a:r>
              <a:rPr lang="bg-BG" dirty="0"/>
              <a:t>Готови ли са учителите и администрацията да разбират,  признават,  зачитат  и  подкрепят  правото  на децата да променят </a:t>
            </a:r>
            <a:r>
              <a:rPr lang="bg-BG" dirty="0" smtClean="0"/>
              <a:t>мястото, </a:t>
            </a:r>
            <a:r>
              <a:rPr lang="bg-BG" dirty="0"/>
              <a:t>в </a:t>
            </a:r>
            <a:r>
              <a:rPr lang="bg-BG" smtClean="0"/>
              <a:t>което учат?</a:t>
            </a:r>
            <a:endParaRPr lang="bg-BG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7087287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110</TotalTime>
  <Words>207</Words>
  <Application>Microsoft Office PowerPoint</Application>
  <PresentationFormat>On-screen Show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Solstice</vt:lpstr>
      <vt:lpstr>ГРУПАТА НА НИКИ, ЖОРО, ТЕО, НАНСИ, ДЕНИЦА И БОЯН – НАШИЯТ ИЗСЛЕДОВАТЕЛСКИ ОПИТ </vt:lpstr>
      <vt:lpstr>КЪДЕ се случи... ПГ  "Генерал Владимир Заимов" гр. Сопот </vt:lpstr>
      <vt:lpstr>КОЙ участва </vt:lpstr>
      <vt:lpstr>Снимка на групата </vt:lpstr>
      <vt:lpstr>КАКВО се случи в нашите 7 срещи... </vt:lpstr>
      <vt:lpstr>Гласът на децата </vt:lpstr>
      <vt:lpstr> Стимулиране на детското участие  в училищен контекст </vt:lpstr>
      <vt:lpstr>И още нещо ...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7</cp:revision>
  <dcterms:created xsi:type="dcterms:W3CDTF">2016-11-28T11:36:12Z</dcterms:created>
  <dcterms:modified xsi:type="dcterms:W3CDTF">2016-11-28T13:27:11Z</dcterms:modified>
</cp:coreProperties>
</file>